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222.png"/><Relationship Id="rId24" Type="http://schemas.openxmlformats.org/officeDocument/2006/relationships/image" Target="../media/image223.png"/><Relationship Id="rId25" Type="http://schemas.openxmlformats.org/officeDocument/2006/relationships/image" Target="../media/image224.png"/><Relationship Id="rId26" Type="http://schemas.openxmlformats.org/officeDocument/2006/relationships/image" Target="../media/image225.png"/><Relationship Id="rId27" Type="http://schemas.openxmlformats.org/officeDocument/2006/relationships/image" Target="../media/image226.png"/><Relationship Id="rId28" Type="http://schemas.openxmlformats.org/officeDocument/2006/relationships/image" Target="../media/image227.png"/><Relationship Id="rId29" Type="http://schemas.openxmlformats.org/officeDocument/2006/relationships/image" Target="../media/image228.png"/><Relationship Id="rId30" Type="http://schemas.openxmlformats.org/officeDocument/2006/relationships/image" Target="../media/image229.png"/><Relationship Id="rId31" Type="http://schemas.openxmlformats.org/officeDocument/2006/relationships/image" Target="../media/image230.png"/><Relationship Id="rId32" Type="http://schemas.openxmlformats.org/officeDocument/2006/relationships/image" Target="../media/image231.png"/><Relationship Id="rId33" Type="http://schemas.openxmlformats.org/officeDocument/2006/relationships/image" Target="../media/image2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Relationship Id="rId17" Type="http://schemas.openxmlformats.org/officeDocument/2006/relationships/image" Target="../media/image262.png"/><Relationship Id="rId18" Type="http://schemas.openxmlformats.org/officeDocument/2006/relationships/image" Target="../media/image263.png"/><Relationship Id="rId19" Type="http://schemas.openxmlformats.org/officeDocument/2006/relationships/image" Target="../media/image264.png"/><Relationship Id="rId20" Type="http://schemas.openxmlformats.org/officeDocument/2006/relationships/image" Target="../media/image265.png"/><Relationship Id="rId21" Type="http://schemas.openxmlformats.org/officeDocument/2006/relationships/image" Target="../media/image266.png"/><Relationship Id="rId22" Type="http://schemas.openxmlformats.org/officeDocument/2006/relationships/image" Target="../media/image267.png"/><Relationship Id="rId23" Type="http://schemas.openxmlformats.org/officeDocument/2006/relationships/image" Target="../media/image268.png"/><Relationship Id="rId24" Type="http://schemas.openxmlformats.org/officeDocument/2006/relationships/image" Target="../media/image269.png"/><Relationship Id="rId25" Type="http://schemas.openxmlformats.org/officeDocument/2006/relationships/image" Target="../media/image270.png"/><Relationship Id="rId26" Type="http://schemas.openxmlformats.org/officeDocument/2006/relationships/image" Target="../media/image271.png"/><Relationship Id="rId27" Type="http://schemas.openxmlformats.org/officeDocument/2006/relationships/image" Target="../media/image272.png"/><Relationship Id="rId28" Type="http://schemas.openxmlformats.org/officeDocument/2006/relationships/image" Target="../media/image273.png"/><Relationship Id="rId29" Type="http://schemas.openxmlformats.org/officeDocument/2006/relationships/image" Target="../media/image274.png"/><Relationship Id="rId30" Type="http://schemas.openxmlformats.org/officeDocument/2006/relationships/image" Target="../media/image275.png"/><Relationship Id="rId31" Type="http://schemas.openxmlformats.org/officeDocument/2006/relationships/image" Target="../media/image276.png"/><Relationship Id="rId32" Type="http://schemas.openxmlformats.org/officeDocument/2006/relationships/image" Target="../media/image277.png"/><Relationship Id="rId33" Type="http://schemas.openxmlformats.org/officeDocument/2006/relationships/image" Target="../media/image278.png"/><Relationship Id="rId34" Type="http://schemas.openxmlformats.org/officeDocument/2006/relationships/image" Target="../media/image27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310.png"/><Relationship Id="rId19" Type="http://schemas.openxmlformats.org/officeDocument/2006/relationships/image" Target="../media/image311.png"/><Relationship Id="rId20" Type="http://schemas.openxmlformats.org/officeDocument/2006/relationships/image" Target="../media/image312.png"/><Relationship Id="rId21" Type="http://schemas.openxmlformats.org/officeDocument/2006/relationships/image" Target="../media/image313.png"/><Relationship Id="rId22" Type="http://schemas.openxmlformats.org/officeDocument/2006/relationships/image" Target="../media/image314.png"/><Relationship Id="rId23" Type="http://schemas.openxmlformats.org/officeDocument/2006/relationships/image" Target="../media/image315.png"/><Relationship Id="rId24" Type="http://schemas.openxmlformats.org/officeDocument/2006/relationships/image" Target="../media/image316.png"/><Relationship Id="rId25" Type="http://schemas.openxmlformats.org/officeDocument/2006/relationships/image" Target="../media/image317.png"/><Relationship Id="rId26" Type="http://schemas.openxmlformats.org/officeDocument/2006/relationships/image" Target="../media/image318.png"/><Relationship Id="rId27" Type="http://schemas.openxmlformats.org/officeDocument/2006/relationships/image" Target="../media/image319.png"/><Relationship Id="rId28" Type="http://schemas.openxmlformats.org/officeDocument/2006/relationships/image" Target="../media/image320.png"/><Relationship Id="rId29" Type="http://schemas.openxmlformats.org/officeDocument/2006/relationships/image" Target="../media/image321.png"/><Relationship Id="rId30" Type="http://schemas.openxmlformats.org/officeDocument/2006/relationships/image" Target="../media/image322.png"/><Relationship Id="rId31" Type="http://schemas.openxmlformats.org/officeDocument/2006/relationships/image" Target="../media/image323.png"/><Relationship Id="rId32" Type="http://schemas.openxmlformats.org/officeDocument/2006/relationships/image" Target="../media/image324.png"/><Relationship Id="rId33" Type="http://schemas.openxmlformats.org/officeDocument/2006/relationships/image" Target="../media/image32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Relationship Id="rId13" Type="http://schemas.openxmlformats.org/officeDocument/2006/relationships/image" Target="../media/image351.png"/><Relationship Id="rId14" Type="http://schemas.openxmlformats.org/officeDocument/2006/relationships/image" Target="../media/image352.png"/><Relationship Id="rId15" Type="http://schemas.openxmlformats.org/officeDocument/2006/relationships/image" Target="../media/image353.png"/><Relationship Id="rId16" Type="http://schemas.openxmlformats.org/officeDocument/2006/relationships/image" Target="../media/image354.png"/><Relationship Id="rId17" Type="http://schemas.openxmlformats.org/officeDocument/2006/relationships/image" Target="../media/image355.png"/><Relationship Id="rId18" Type="http://schemas.openxmlformats.org/officeDocument/2006/relationships/image" Target="../media/image356.png"/><Relationship Id="rId19" Type="http://schemas.openxmlformats.org/officeDocument/2006/relationships/image" Target="../media/image357.png"/><Relationship Id="rId20" Type="http://schemas.openxmlformats.org/officeDocument/2006/relationships/image" Target="../media/image358.png"/><Relationship Id="rId21" Type="http://schemas.openxmlformats.org/officeDocument/2006/relationships/image" Target="../media/image359.png"/><Relationship Id="rId22" Type="http://schemas.openxmlformats.org/officeDocument/2006/relationships/image" Target="../media/image360.png"/><Relationship Id="rId23" Type="http://schemas.openxmlformats.org/officeDocument/2006/relationships/image" Target="../media/image361.png"/><Relationship Id="rId24" Type="http://schemas.openxmlformats.org/officeDocument/2006/relationships/image" Target="../media/image362.png"/><Relationship Id="rId25" Type="http://schemas.openxmlformats.org/officeDocument/2006/relationships/image" Target="../media/image363.png"/><Relationship Id="rId26" Type="http://schemas.openxmlformats.org/officeDocument/2006/relationships/image" Target="../media/image364.png"/><Relationship Id="rId27" Type="http://schemas.openxmlformats.org/officeDocument/2006/relationships/image" Target="../media/image365.png"/><Relationship Id="rId28" Type="http://schemas.openxmlformats.org/officeDocument/2006/relationships/image" Target="../media/image366.png"/><Relationship Id="rId29" Type="http://schemas.openxmlformats.org/officeDocument/2006/relationships/image" Target="../media/image367.png"/><Relationship Id="rId30" Type="http://schemas.openxmlformats.org/officeDocument/2006/relationships/image" Target="../media/image368.png"/><Relationship Id="rId31" Type="http://schemas.openxmlformats.org/officeDocument/2006/relationships/image" Target="../media/image369.png"/><Relationship Id="rId32" Type="http://schemas.openxmlformats.org/officeDocument/2006/relationships/image" Target="../media/image370.png"/><Relationship Id="rId33" Type="http://schemas.openxmlformats.org/officeDocument/2006/relationships/image" Target="../media/image37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20" Type="http://schemas.openxmlformats.org/officeDocument/2006/relationships/image" Target="../media/image103.png"/><Relationship Id="rId21" Type="http://schemas.openxmlformats.org/officeDocument/2006/relationships/image" Target="../media/image104.png"/><Relationship Id="rId22" Type="http://schemas.openxmlformats.org/officeDocument/2006/relationships/image" Target="../media/image105.png"/><Relationship Id="rId23" Type="http://schemas.openxmlformats.org/officeDocument/2006/relationships/image" Target="../media/image106.png"/><Relationship Id="rId24" Type="http://schemas.openxmlformats.org/officeDocument/2006/relationships/image" Target="../media/image107.png"/><Relationship Id="rId25" Type="http://schemas.openxmlformats.org/officeDocument/2006/relationships/image" Target="../media/image10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Relationship Id="rId22" Type="http://schemas.openxmlformats.org/officeDocument/2006/relationships/image" Target="../media/image129.png"/><Relationship Id="rId23" Type="http://schemas.openxmlformats.org/officeDocument/2006/relationships/image" Target="../media/image130.png"/><Relationship Id="rId24" Type="http://schemas.openxmlformats.org/officeDocument/2006/relationships/image" Target="../media/image131.png"/><Relationship Id="rId25" Type="http://schemas.openxmlformats.org/officeDocument/2006/relationships/image" Target="../media/image132.png"/><Relationship Id="rId26" Type="http://schemas.openxmlformats.org/officeDocument/2006/relationships/image" Target="../media/image133.png"/><Relationship Id="rId27" Type="http://schemas.openxmlformats.org/officeDocument/2006/relationships/image" Target="../media/image134.png"/><Relationship Id="rId28" Type="http://schemas.openxmlformats.org/officeDocument/2006/relationships/image" Target="../media/image135.png"/><Relationship Id="rId29" Type="http://schemas.openxmlformats.org/officeDocument/2006/relationships/image" Target="../media/image136.png"/><Relationship Id="rId30" Type="http://schemas.openxmlformats.org/officeDocument/2006/relationships/image" Target="../media/image137.png"/><Relationship Id="rId31" Type="http://schemas.openxmlformats.org/officeDocument/2006/relationships/image" Target="../media/image138.png"/><Relationship Id="rId32" Type="http://schemas.openxmlformats.org/officeDocument/2006/relationships/image" Target="../media/image139.png"/><Relationship Id="rId33" Type="http://schemas.openxmlformats.org/officeDocument/2006/relationships/image" Target="../media/image140.png"/><Relationship Id="rId34" Type="http://schemas.openxmlformats.org/officeDocument/2006/relationships/image" Target="../media/image14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89.png"/><Relationship Id="rId23" Type="http://schemas.openxmlformats.org/officeDocument/2006/relationships/image" Target="../media/image190.png"/><Relationship Id="rId24" Type="http://schemas.openxmlformats.org/officeDocument/2006/relationships/image" Target="../media/image191.png"/><Relationship Id="rId25" Type="http://schemas.openxmlformats.org/officeDocument/2006/relationships/image" Target="../media/image192.png"/><Relationship Id="rId26" Type="http://schemas.openxmlformats.org/officeDocument/2006/relationships/image" Target="../media/image193.png"/><Relationship Id="rId27" Type="http://schemas.openxmlformats.org/officeDocument/2006/relationships/image" Target="../media/image194.png"/><Relationship Id="rId28" Type="http://schemas.openxmlformats.org/officeDocument/2006/relationships/image" Target="../media/image195.png"/><Relationship Id="rId29" Type="http://schemas.openxmlformats.org/officeDocument/2006/relationships/image" Target="../media/image196.png"/><Relationship Id="rId30" Type="http://schemas.openxmlformats.org/officeDocument/2006/relationships/image" Target="../media/image197.png"/><Relationship Id="rId31" Type="http://schemas.openxmlformats.org/officeDocument/2006/relationships/image" Target="../media/image198.png"/><Relationship Id="rId32" Type="http://schemas.openxmlformats.org/officeDocument/2006/relationships/image" Target="../media/image199.png"/><Relationship Id="rId33" Type="http://schemas.openxmlformats.org/officeDocument/2006/relationships/image" Target="../media/image20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166" y="0"/>
            <a:ext cx="18420047" cy="11441635"/>
            <a:chOff x="-67166" y="0"/>
            <a:chExt cx="18420047" cy="11441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14416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8165" y="2529355"/>
            <a:ext cx="8946062" cy="36837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1833" y="6652176"/>
            <a:ext cx="6791207" cy="8512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914" y="470408"/>
            <a:ext cx="1621427" cy="4745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56080" y="4446604"/>
            <a:ext cx="6038894" cy="3846816"/>
            <a:chOff x="10656080" y="4446604"/>
            <a:chExt cx="6038894" cy="3846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6080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6402" y="4446604"/>
            <a:ext cx="6038894" cy="3846816"/>
            <a:chOff x="16666402" y="4446604"/>
            <a:chExt cx="6038894" cy="38468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402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7148" y="4431271"/>
            <a:ext cx="6943836" cy="195161"/>
            <a:chOff x="11437148" y="4431271"/>
            <a:chExt cx="6943836" cy="195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4728" y="4419526"/>
              <a:ext cx="1481058" cy="26904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8114" y="4419526"/>
              <a:ext cx="1649079" cy="26904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2561" y="4406876"/>
              <a:ext cx="310481" cy="29274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23155" y="4406876"/>
              <a:ext cx="310481" cy="2927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6365" y="8094003"/>
            <a:ext cx="6102514" cy="146269"/>
            <a:chOff x="11286365" y="8094003"/>
            <a:chExt cx="6102514" cy="146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19898" y="8056060"/>
              <a:ext cx="115809" cy="222155"/>
              <a:chOff x="17219898" y="8056060"/>
              <a:chExt cx="115809" cy="22215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721989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39538" y="8056060"/>
              <a:ext cx="115809" cy="222155"/>
              <a:chOff x="11339538" y="8056060"/>
              <a:chExt cx="115809" cy="2221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133953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01553" y="8056060"/>
              <a:ext cx="115809" cy="222155"/>
              <a:chOff x="15601553" y="8056060"/>
              <a:chExt cx="115809" cy="2221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5601553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57492" y="8094003"/>
              <a:ext cx="84302" cy="146269"/>
              <a:chOff x="13657492" y="8094003"/>
              <a:chExt cx="84302" cy="1462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57492" y="8094003"/>
                <a:ext cx="84302" cy="1462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52452" y="6362346"/>
            <a:ext cx="631505" cy="163047"/>
            <a:chOff x="1152452" y="6362346"/>
            <a:chExt cx="631505" cy="1630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2452" y="6362346"/>
              <a:ext cx="631505" cy="1630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07236" y="9851498"/>
            <a:ext cx="1471241" cy="158521"/>
            <a:chOff x="8407236" y="9851498"/>
            <a:chExt cx="1471241" cy="1585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07236" y="9851498"/>
              <a:ext cx="1471241" cy="15852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524" y="346984"/>
            <a:ext cx="10856678" cy="5984744"/>
            <a:chOff x="-417524" y="346984"/>
            <a:chExt cx="10856678" cy="5984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7524" y="346984"/>
              <a:ext cx="10856678" cy="59847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6184" y="2195881"/>
            <a:ext cx="5347078" cy="8893129"/>
            <a:chOff x="11786184" y="2195881"/>
            <a:chExt cx="5347078" cy="88931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939994" y="2523085"/>
              <a:ext cx="3830900" cy="4167110"/>
              <a:chOff x="12939994" y="2523085"/>
              <a:chExt cx="3830900" cy="41671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60000">
                <a:off x="11057859" y="479045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60000">
                <a:off x="12939994" y="252308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48553" y="6594695"/>
              <a:ext cx="3830900" cy="4167110"/>
              <a:chOff x="12148553" y="6594695"/>
              <a:chExt cx="3830900" cy="41671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660000">
                <a:off x="10266418" y="4550656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660000">
                <a:off x="12148553" y="659469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856589" y="8931587"/>
              <a:ext cx="75847" cy="145497"/>
              <a:chOff x="15856589" y="8931587"/>
              <a:chExt cx="75847" cy="1454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0940000">
                <a:off x="15856589" y="8931587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32775" y="4893602"/>
              <a:ext cx="1029730" cy="4625936"/>
              <a:chOff x="11932775" y="4893602"/>
              <a:chExt cx="1029730" cy="462593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740000">
                <a:off x="11552549" y="8862842"/>
                <a:ext cx="1141191" cy="207307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740000">
                <a:off x="12137275" y="5521668"/>
                <a:ext cx="1270655" cy="20730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4740000">
                <a:off x="12370852" y="6960753"/>
                <a:ext cx="239233" cy="2255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389202" y="6191528"/>
              <a:ext cx="75847" cy="145497"/>
              <a:chOff x="16389202" y="6191528"/>
              <a:chExt cx="75847" cy="1454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0940000">
                <a:off x="16389202" y="6191528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54606" y="7476347"/>
              <a:ext cx="55212" cy="95797"/>
              <a:chOff x="16154606" y="7476347"/>
              <a:chExt cx="55212" cy="957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4740000">
                <a:off x="16154606" y="7476347"/>
                <a:ext cx="55212" cy="9579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740000">
              <a:off x="16545672" y="4899480"/>
              <a:ext cx="239233" cy="2255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7716" y="1337213"/>
            <a:ext cx="6495834" cy="15999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91239" y="1555987"/>
            <a:ext cx="4991345" cy="5429398"/>
            <a:chOff x="9891239" y="1555987"/>
            <a:chExt cx="4991345" cy="54293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20000">
              <a:off x="7440776" y="-1113524"/>
              <a:ext cx="9990476" cy="108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0000">
              <a:off x="9891239" y="155598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2633" y="6956957"/>
            <a:ext cx="4991345" cy="5429398"/>
            <a:chOff x="9702633" y="6956957"/>
            <a:chExt cx="4991345" cy="54293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20000">
              <a:off x="7252170" y="4287446"/>
              <a:ext cx="9990476" cy="108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20000">
              <a:off x="9702633" y="695695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1777" y="5053443"/>
            <a:ext cx="393021" cy="6107585"/>
            <a:chOff x="9621777" y="5053443"/>
            <a:chExt cx="393021" cy="61075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280000">
              <a:off x="9015973" y="10303128"/>
              <a:ext cx="1486877" cy="27010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280000">
              <a:off x="9086404" y="5871078"/>
              <a:ext cx="1655558" cy="27010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280000">
              <a:off x="9690437" y="7780360"/>
              <a:ext cx="311701" cy="2938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67718" y="4316583"/>
            <a:ext cx="321185" cy="5498059"/>
            <a:chOff x="14567718" y="4316583"/>
            <a:chExt cx="321185" cy="54980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570996" y="9623406"/>
              <a:ext cx="98823" cy="189570"/>
              <a:chOff x="14570996" y="9623406"/>
              <a:chExt cx="98823" cy="1895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21480000">
                <a:off x="14570996" y="9623406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697922" y="5988732"/>
              <a:ext cx="98823" cy="189570"/>
              <a:chOff x="14697922" y="5988732"/>
              <a:chExt cx="98823" cy="1895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21480000">
                <a:off x="14697922" y="5988732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653000" y="7692452"/>
              <a:ext cx="71937" cy="124815"/>
              <a:chOff x="14653000" y="7692452"/>
              <a:chExt cx="71937" cy="1248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280000">
                <a:off x="14653000" y="7692452"/>
                <a:ext cx="71937" cy="124815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280000">
              <a:off x="14642782" y="4276841"/>
              <a:ext cx="311701" cy="29389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27073" y="1148024"/>
            <a:ext cx="1980790" cy="649106"/>
            <a:chOff x="11627073" y="1148024"/>
            <a:chExt cx="1980790" cy="64910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360000">
              <a:off x="11627073" y="1148024"/>
              <a:ext cx="1980790" cy="64910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04914" y="470408"/>
            <a:ext cx="1621427" cy="47453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41046" y="8734040"/>
            <a:ext cx="6469290" cy="141004"/>
            <a:chOff x="541046" y="8734040"/>
            <a:chExt cx="6469290" cy="14100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1046" y="8734040"/>
              <a:ext cx="6469290" cy="1410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666402" y="4446604"/>
            <a:ext cx="6038894" cy="3846816"/>
            <a:chOff x="16666402" y="4446604"/>
            <a:chExt cx="6038894" cy="384681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666402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68584" y="3836163"/>
            <a:ext cx="6469290" cy="141004"/>
            <a:chOff x="568584" y="3836163"/>
            <a:chExt cx="6469290" cy="14100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8584" y="3836163"/>
              <a:ext cx="6469290" cy="14100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93649" y="4099629"/>
            <a:ext cx="8668050" cy="45700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247619" cy="10619946"/>
            <a:chOff x="0" y="0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2406" y="2304926"/>
            <a:ext cx="8987729" cy="7567708"/>
            <a:chOff x="602406" y="2304926"/>
            <a:chExt cx="8987729" cy="7567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956242" y="-1387907"/>
              <a:ext cx="17980952" cy="151428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406" y="2304926"/>
              <a:ext cx="8987729" cy="7567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94875" y="2456389"/>
            <a:ext cx="7306603" cy="255808"/>
            <a:chOff x="1994875" y="2456389"/>
            <a:chExt cx="7306603" cy="255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6817" y="2441692"/>
              <a:ext cx="1853455" cy="3366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1139" y="2441692"/>
              <a:ext cx="814513" cy="3366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1074" y="2425860"/>
              <a:ext cx="388548" cy="3663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94875" y="8722966"/>
            <a:ext cx="6202792" cy="183047"/>
            <a:chOff x="1994875" y="8722966"/>
            <a:chExt cx="6202792" cy="183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61417" y="8675483"/>
              <a:ext cx="144928" cy="278013"/>
              <a:chOff x="2061417" y="8675483"/>
              <a:chExt cx="144928" cy="2780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2061417" y="8675483"/>
                <a:ext cx="144928" cy="278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986196" y="8675483"/>
              <a:ext cx="144928" cy="278013"/>
              <a:chOff x="7986196" y="8675483"/>
              <a:chExt cx="144928" cy="2780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7986196" y="8675483"/>
                <a:ext cx="144928" cy="2780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44938" y="8722966"/>
              <a:ext cx="105499" cy="183047"/>
              <a:chOff x="5044938" y="8722966"/>
              <a:chExt cx="105499" cy="1830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44938" y="8722966"/>
                <a:ext cx="105499" cy="18304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95387" y="8790550"/>
            <a:ext cx="1594047" cy="3397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13354" y="5458531"/>
            <a:ext cx="6035664" cy="12209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16101" y="583226"/>
            <a:ext cx="3627107" cy="15867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524" y="346984"/>
            <a:ext cx="10856678" cy="5984744"/>
            <a:chOff x="-417524" y="346984"/>
            <a:chExt cx="10856678" cy="5984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7524" y="346984"/>
              <a:ext cx="10856678" cy="59847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6184" y="2195881"/>
            <a:ext cx="5347078" cy="8893129"/>
            <a:chOff x="11786184" y="2195881"/>
            <a:chExt cx="5347078" cy="88931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939994" y="2523085"/>
              <a:ext cx="3830900" cy="4167110"/>
              <a:chOff x="12939994" y="2523085"/>
              <a:chExt cx="3830900" cy="41671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60000">
                <a:off x="11057859" y="479045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60000">
                <a:off x="12939994" y="252308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48553" y="6594695"/>
              <a:ext cx="3830900" cy="4167110"/>
              <a:chOff x="12148553" y="6594695"/>
              <a:chExt cx="3830900" cy="41671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660000">
                <a:off x="10266418" y="4550656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660000">
                <a:off x="12148553" y="659469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856589" y="8931587"/>
              <a:ext cx="75847" cy="145497"/>
              <a:chOff x="15856589" y="8931587"/>
              <a:chExt cx="75847" cy="1454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0940000">
                <a:off x="15856589" y="8931587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32775" y="4893602"/>
              <a:ext cx="1029730" cy="4625936"/>
              <a:chOff x="11932775" y="4893602"/>
              <a:chExt cx="1029730" cy="462593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740000">
                <a:off x="11552549" y="8862842"/>
                <a:ext cx="1141191" cy="207307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740000">
                <a:off x="12137275" y="5521668"/>
                <a:ext cx="1270655" cy="20730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4740000">
                <a:off x="12370852" y="6960753"/>
                <a:ext cx="239233" cy="2255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389202" y="6191528"/>
              <a:ext cx="75847" cy="145497"/>
              <a:chOff x="16389202" y="6191528"/>
              <a:chExt cx="75847" cy="1454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0940000">
                <a:off x="16389202" y="6191528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54606" y="7476347"/>
              <a:ext cx="55212" cy="95797"/>
              <a:chOff x="16154606" y="7476347"/>
              <a:chExt cx="55212" cy="957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4740000">
                <a:off x="16154606" y="7476347"/>
                <a:ext cx="55212" cy="9579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740000">
              <a:off x="16545672" y="4899480"/>
              <a:ext cx="239233" cy="2255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6763" y="1356260"/>
            <a:ext cx="9582237" cy="141025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91239" y="1555987"/>
            <a:ext cx="4991345" cy="5429398"/>
            <a:chOff x="9891239" y="1555987"/>
            <a:chExt cx="4991345" cy="54293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20000">
              <a:off x="7440776" y="-1113524"/>
              <a:ext cx="9990476" cy="108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0000">
              <a:off x="9891239" y="155598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2633" y="6956957"/>
            <a:ext cx="4991345" cy="5429398"/>
            <a:chOff x="9702633" y="6956957"/>
            <a:chExt cx="4991345" cy="54293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20000">
              <a:off x="7252170" y="4287446"/>
              <a:ext cx="9990476" cy="108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20000">
              <a:off x="9702633" y="695695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1777" y="5053443"/>
            <a:ext cx="393021" cy="6107585"/>
            <a:chOff x="9621777" y="5053443"/>
            <a:chExt cx="393021" cy="61075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280000">
              <a:off x="9015973" y="10303128"/>
              <a:ext cx="1486877" cy="27010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280000">
              <a:off x="9086404" y="5871078"/>
              <a:ext cx="1655558" cy="27010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280000">
              <a:off x="9690437" y="7780360"/>
              <a:ext cx="311701" cy="2938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67718" y="4316583"/>
            <a:ext cx="321185" cy="5498059"/>
            <a:chOff x="14567718" y="4316583"/>
            <a:chExt cx="321185" cy="54980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570996" y="9623406"/>
              <a:ext cx="98823" cy="189570"/>
              <a:chOff x="14570996" y="9623406"/>
              <a:chExt cx="98823" cy="1895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21480000">
                <a:off x="14570996" y="9623406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697922" y="5988732"/>
              <a:ext cx="98823" cy="189570"/>
              <a:chOff x="14697922" y="5988732"/>
              <a:chExt cx="98823" cy="1895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21480000">
                <a:off x="14697922" y="5988732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653000" y="7692452"/>
              <a:ext cx="71937" cy="124815"/>
              <a:chOff x="14653000" y="7692452"/>
              <a:chExt cx="71937" cy="1248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280000">
                <a:off x="14653000" y="7692452"/>
                <a:ext cx="71937" cy="124815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280000">
              <a:off x="14642782" y="4276841"/>
              <a:ext cx="311701" cy="29389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27073" y="1148024"/>
            <a:ext cx="1980790" cy="649106"/>
            <a:chOff x="11627073" y="1148024"/>
            <a:chExt cx="1980790" cy="64910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360000">
              <a:off x="11627073" y="1148024"/>
              <a:ext cx="1980790" cy="64910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04914" y="470408"/>
            <a:ext cx="1621427" cy="47453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41046" y="8293421"/>
            <a:ext cx="6469290" cy="141004"/>
            <a:chOff x="541046" y="8293421"/>
            <a:chExt cx="6469290" cy="14100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1046" y="8293421"/>
              <a:ext cx="6469290" cy="1410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666402" y="4446604"/>
            <a:ext cx="6038894" cy="3846816"/>
            <a:chOff x="16666402" y="4446604"/>
            <a:chExt cx="6038894" cy="384681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666402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68584" y="3836163"/>
            <a:ext cx="6469290" cy="141004"/>
            <a:chOff x="568584" y="3836163"/>
            <a:chExt cx="6469290" cy="14100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8584" y="3836163"/>
              <a:ext cx="6469290" cy="14100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02951" y="4099629"/>
            <a:ext cx="8768619" cy="4166249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899860" y="2337188"/>
            <a:ext cx="4395763" cy="5714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247619" cy="10619946"/>
            <a:chOff x="0" y="0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2406" y="2442620"/>
            <a:ext cx="8987729" cy="7430014"/>
            <a:chOff x="602406" y="2442620"/>
            <a:chExt cx="8987729" cy="74300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955089" y="-1185323"/>
              <a:ext cx="17980952" cy="1486666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406" y="2442620"/>
              <a:ext cx="8987729" cy="7430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32568" y="2566544"/>
            <a:ext cx="7306603" cy="255808"/>
            <a:chOff x="2132568" y="2566544"/>
            <a:chExt cx="7306603" cy="255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4510" y="2551846"/>
              <a:ext cx="1853455" cy="3366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8833" y="2551847"/>
              <a:ext cx="814513" cy="3366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8768" y="2536015"/>
              <a:ext cx="388548" cy="3663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22414" y="9511865"/>
            <a:ext cx="6202792" cy="183047"/>
            <a:chOff x="2022414" y="9511865"/>
            <a:chExt cx="6202792" cy="183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88956" y="9464382"/>
              <a:ext cx="144928" cy="278013"/>
              <a:chOff x="2088956" y="9464382"/>
              <a:chExt cx="144928" cy="2780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2088956" y="9464382"/>
                <a:ext cx="144928" cy="278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13735" y="9464382"/>
              <a:ext cx="144928" cy="278013"/>
              <a:chOff x="8013735" y="9464382"/>
              <a:chExt cx="144928" cy="2780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8013735" y="9464382"/>
                <a:ext cx="144928" cy="2780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72477" y="9511865"/>
              <a:ext cx="105499" cy="183047"/>
              <a:chOff x="5072477" y="9511865"/>
              <a:chExt cx="105499" cy="1830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72477" y="9511865"/>
                <a:ext cx="105499" cy="18304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95387" y="8790550"/>
            <a:ext cx="1594047" cy="3397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13335" y="5458535"/>
            <a:ext cx="6034902" cy="170472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16101" y="583226"/>
            <a:ext cx="3628853" cy="15867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524" y="346984"/>
            <a:ext cx="10856678" cy="5984744"/>
            <a:chOff x="-417524" y="346984"/>
            <a:chExt cx="10856678" cy="5984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7524" y="346984"/>
              <a:ext cx="10856678" cy="59847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6184" y="2195881"/>
            <a:ext cx="5347078" cy="8893129"/>
            <a:chOff x="11786184" y="2195881"/>
            <a:chExt cx="5347078" cy="88931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939994" y="2523085"/>
              <a:ext cx="3830900" cy="4167110"/>
              <a:chOff x="12939994" y="2523085"/>
              <a:chExt cx="3830900" cy="41671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60000">
                <a:off x="11057859" y="479045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60000">
                <a:off x="12939994" y="252308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48553" y="6594695"/>
              <a:ext cx="3830900" cy="4167110"/>
              <a:chOff x="12148553" y="6594695"/>
              <a:chExt cx="3830900" cy="41671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660000">
                <a:off x="10266418" y="4550656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660000">
                <a:off x="12148553" y="659469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856589" y="8931587"/>
              <a:ext cx="75847" cy="145497"/>
              <a:chOff x="15856589" y="8931587"/>
              <a:chExt cx="75847" cy="1454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0940000">
                <a:off x="15856589" y="8931587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32775" y="4893602"/>
              <a:ext cx="1029730" cy="4625936"/>
              <a:chOff x="11932775" y="4893602"/>
              <a:chExt cx="1029730" cy="462593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740000">
                <a:off x="11552549" y="8862842"/>
                <a:ext cx="1141191" cy="207307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740000">
                <a:off x="12137275" y="5521668"/>
                <a:ext cx="1270655" cy="20730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4740000">
                <a:off x="12370852" y="6960753"/>
                <a:ext cx="239233" cy="2255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389202" y="6191528"/>
              <a:ext cx="75847" cy="145497"/>
              <a:chOff x="16389202" y="6191528"/>
              <a:chExt cx="75847" cy="1454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0940000">
                <a:off x="16389202" y="6191528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54606" y="7476347"/>
              <a:ext cx="55212" cy="95797"/>
              <a:chOff x="16154606" y="7476347"/>
              <a:chExt cx="55212" cy="957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4740000">
                <a:off x="16154606" y="7476347"/>
                <a:ext cx="55212" cy="9579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740000">
              <a:off x="16545672" y="4899480"/>
              <a:ext cx="239233" cy="2255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7716" y="1793085"/>
            <a:ext cx="3750127" cy="15999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91239" y="1555987"/>
            <a:ext cx="4991345" cy="5429398"/>
            <a:chOff x="9891239" y="1555987"/>
            <a:chExt cx="4991345" cy="54293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20000">
              <a:off x="7440776" y="-1113524"/>
              <a:ext cx="9990476" cy="108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0000">
              <a:off x="9891239" y="155598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2633" y="6956957"/>
            <a:ext cx="4991345" cy="5429398"/>
            <a:chOff x="9702633" y="6956957"/>
            <a:chExt cx="4991345" cy="54293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20000">
              <a:off x="7252170" y="4287446"/>
              <a:ext cx="9990476" cy="108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20000">
              <a:off x="9702633" y="695695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1777" y="5053443"/>
            <a:ext cx="393021" cy="6107585"/>
            <a:chOff x="9621777" y="5053443"/>
            <a:chExt cx="393021" cy="61075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280000">
              <a:off x="9015973" y="10303128"/>
              <a:ext cx="1486877" cy="27010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280000">
              <a:off x="9086404" y="5871078"/>
              <a:ext cx="1655558" cy="27010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280000">
              <a:off x="9690437" y="7780360"/>
              <a:ext cx="311701" cy="2938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67718" y="4316583"/>
            <a:ext cx="321185" cy="5498059"/>
            <a:chOff x="14567718" y="4316583"/>
            <a:chExt cx="321185" cy="54980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570996" y="9623406"/>
              <a:ext cx="98823" cy="189570"/>
              <a:chOff x="14570996" y="9623406"/>
              <a:chExt cx="98823" cy="1895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21480000">
                <a:off x="14570996" y="9623406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697922" y="5988732"/>
              <a:ext cx="98823" cy="189570"/>
              <a:chOff x="14697922" y="5988732"/>
              <a:chExt cx="98823" cy="1895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21480000">
                <a:off x="14697922" y="5988732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653000" y="7692452"/>
              <a:ext cx="71937" cy="124815"/>
              <a:chOff x="14653000" y="7692452"/>
              <a:chExt cx="71937" cy="1248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280000">
                <a:off x="14653000" y="7692452"/>
                <a:ext cx="71937" cy="124815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280000">
              <a:off x="14642782" y="4276841"/>
              <a:ext cx="311701" cy="29389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27073" y="1148024"/>
            <a:ext cx="1980790" cy="649106"/>
            <a:chOff x="11627073" y="1148024"/>
            <a:chExt cx="1980790" cy="64910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360000">
              <a:off x="11627073" y="1148024"/>
              <a:ext cx="1980790" cy="64910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04914" y="470408"/>
            <a:ext cx="1621427" cy="47453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68584" y="6501441"/>
            <a:ext cx="6469290" cy="141004"/>
            <a:chOff x="568584" y="6501441"/>
            <a:chExt cx="6469290" cy="14100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8584" y="6501441"/>
              <a:ext cx="6469290" cy="1410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666402" y="4446604"/>
            <a:ext cx="6038894" cy="3846816"/>
            <a:chOff x="16666402" y="4446604"/>
            <a:chExt cx="6038894" cy="384681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666402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68584" y="4804500"/>
            <a:ext cx="6469290" cy="141004"/>
            <a:chOff x="568584" y="4804500"/>
            <a:chExt cx="6469290" cy="14100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8584" y="4804500"/>
              <a:ext cx="6469290" cy="14100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02951" y="5067966"/>
            <a:ext cx="7854698" cy="1339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247619" cy="10619946"/>
            <a:chOff x="0" y="0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2406" y="2442620"/>
            <a:ext cx="8987729" cy="7430014"/>
            <a:chOff x="602406" y="2442620"/>
            <a:chExt cx="8987729" cy="74300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955089" y="-1185323"/>
              <a:ext cx="17980952" cy="1486666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406" y="2442620"/>
              <a:ext cx="8987729" cy="7430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32568" y="2566544"/>
            <a:ext cx="7306603" cy="255808"/>
            <a:chOff x="2132568" y="2566544"/>
            <a:chExt cx="7306603" cy="255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4510" y="2551846"/>
              <a:ext cx="1853455" cy="3366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8833" y="2551847"/>
              <a:ext cx="814513" cy="3366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8768" y="2536015"/>
              <a:ext cx="388548" cy="3663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22414" y="9511865"/>
            <a:ext cx="6202792" cy="183047"/>
            <a:chOff x="2022414" y="9511865"/>
            <a:chExt cx="6202792" cy="183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88956" y="9464382"/>
              <a:ext cx="144928" cy="278013"/>
              <a:chOff x="2088956" y="9464382"/>
              <a:chExt cx="144928" cy="2780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2088956" y="9464382"/>
                <a:ext cx="144928" cy="278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13735" y="9464382"/>
              <a:ext cx="144928" cy="278013"/>
              <a:chOff x="8013735" y="9464382"/>
              <a:chExt cx="144928" cy="2780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8013735" y="9464382"/>
                <a:ext cx="144928" cy="2780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72477" y="9511865"/>
              <a:ext cx="105499" cy="183047"/>
              <a:chOff x="5072477" y="9511865"/>
              <a:chExt cx="105499" cy="1830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72477" y="9511865"/>
                <a:ext cx="105499" cy="18304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95387" y="8790550"/>
            <a:ext cx="1594047" cy="3397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95906" y="5085716"/>
            <a:ext cx="5909953" cy="170472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16101" y="583226"/>
            <a:ext cx="3648925" cy="15867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524" y="346984"/>
            <a:ext cx="10856678" cy="5984744"/>
            <a:chOff x="-417524" y="346984"/>
            <a:chExt cx="10856678" cy="5984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7524" y="346984"/>
              <a:ext cx="10856678" cy="59847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6184" y="2195881"/>
            <a:ext cx="5347078" cy="8893129"/>
            <a:chOff x="11786184" y="2195881"/>
            <a:chExt cx="5347078" cy="88931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939994" y="2523085"/>
              <a:ext cx="3830900" cy="4167110"/>
              <a:chOff x="12939994" y="2523085"/>
              <a:chExt cx="3830900" cy="41671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60000">
                <a:off x="11057859" y="479045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60000">
                <a:off x="12939994" y="252308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48553" y="6594695"/>
              <a:ext cx="3830900" cy="4167110"/>
              <a:chOff x="12148553" y="6594695"/>
              <a:chExt cx="3830900" cy="41671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660000">
                <a:off x="10266418" y="4550656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660000">
                <a:off x="12148553" y="659469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856589" y="8931587"/>
              <a:ext cx="75847" cy="145497"/>
              <a:chOff x="15856589" y="8931587"/>
              <a:chExt cx="75847" cy="1454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0940000">
                <a:off x="15856589" y="8931587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32775" y="4893602"/>
              <a:ext cx="1029730" cy="4625936"/>
              <a:chOff x="11932775" y="4893602"/>
              <a:chExt cx="1029730" cy="462593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740000">
                <a:off x="11552549" y="8862842"/>
                <a:ext cx="1141191" cy="207307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740000">
                <a:off x="12137275" y="5521668"/>
                <a:ext cx="1270655" cy="20730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4740000">
                <a:off x="12370852" y="6960753"/>
                <a:ext cx="239233" cy="2255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389202" y="6191528"/>
              <a:ext cx="75847" cy="145497"/>
              <a:chOff x="16389202" y="6191528"/>
              <a:chExt cx="75847" cy="1454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0940000">
                <a:off x="16389202" y="6191528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54606" y="7476347"/>
              <a:ext cx="55212" cy="95797"/>
              <a:chOff x="16154606" y="7476347"/>
              <a:chExt cx="55212" cy="957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4740000">
                <a:off x="16154606" y="7476347"/>
                <a:ext cx="55212" cy="9579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740000">
              <a:off x="16545672" y="4899480"/>
              <a:ext cx="239233" cy="2255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7716" y="1793089"/>
            <a:ext cx="8596225" cy="15999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91239" y="1555987"/>
            <a:ext cx="4991345" cy="5429398"/>
            <a:chOff x="9891239" y="1555987"/>
            <a:chExt cx="4991345" cy="54293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20000">
              <a:off x="7440776" y="-1113524"/>
              <a:ext cx="9990476" cy="108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0000">
              <a:off x="9891239" y="155598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2633" y="6956957"/>
            <a:ext cx="4991345" cy="5429398"/>
            <a:chOff x="9702633" y="6956957"/>
            <a:chExt cx="4991345" cy="54293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20000">
              <a:off x="7252170" y="4287446"/>
              <a:ext cx="9990476" cy="108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20000">
              <a:off x="9702633" y="695695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1777" y="5053443"/>
            <a:ext cx="393021" cy="6107585"/>
            <a:chOff x="9621777" y="5053443"/>
            <a:chExt cx="393021" cy="61075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280000">
              <a:off x="9015973" y="10303128"/>
              <a:ext cx="1486877" cy="27010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280000">
              <a:off x="9086404" y="5871078"/>
              <a:ext cx="1655558" cy="27010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280000">
              <a:off x="9690437" y="7780360"/>
              <a:ext cx="311701" cy="2938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67718" y="4316583"/>
            <a:ext cx="321185" cy="5498059"/>
            <a:chOff x="14567718" y="4316583"/>
            <a:chExt cx="321185" cy="54980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570996" y="9623406"/>
              <a:ext cx="98823" cy="189570"/>
              <a:chOff x="14570996" y="9623406"/>
              <a:chExt cx="98823" cy="1895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21480000">
                <a:off x="14570996" y="9623406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697922" y="5988732"/>
              <a:ext cx="98823" cy="189570"/>
              <a:chOff x="14697922" y="5988732"/>
              <a:chExt cx="98823" cy="1895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21480000">
                <a:off x="14697922" y="5988732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653000" y="7692452"/>
              <a:ext cx="71937" cy="124815"/>
              <a:chOff x="14653000" y="7692452"/>
              <a:chExt cx="71937" cy="1248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280000">
                <a:off x="14653000" y="7692452"/>
                <a:ext cx="71937" cy="124815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280000">
              <a:off x="14642782" y="4276841"/>
              <a:ext cx="311701" cy="29389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27073" y="1148024"/>
            <a:ext cx="1980790" cy="649106"/>
            <a:chOff x="11627073" y="1148024"/>
            <a:chExt cx="1980790" cy="64910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360000">
              <a:off x="11627073" y="1148024"/>
              <a:ext cx="1980790" cy="64910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04914" y="470408"/>
            <a:ext cx="1621427" cy="47453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58430" y="8107235"/>
            <a:ext cx="6469290" cy="141004"/>
            <a:chOff x="458430" y="8107235"/>
            <a:chExt cx="6469290" cy="14100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8430" y="8107235"/>
              <a:ext cx="6469290" cy="1410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666402" y="4446604"/>
            <a:ext cx="6038894" cy="3846816"/>
            <a:chOff x="16666402" y="4446604"/>
            <a:chExt cx="6038894" cy="384681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666402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41046" y="4074605"/>
            <a:ext cx="6469290" cy="141004"/>
            <a:chOff x="541046" y="4074605"/>
            <a:chExt cx="6469290" cy="14100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1046" y="4074605"/>
              <a:ext cx="6469290" cy="14100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78567" y="4347336"/>
            <a:ext cx="8693947" cy="37624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166" y="0"/>
            <a:ext cx="18420047" cy="11441635"/>
            <a:chOff x="-67166" y="0"/>
            <a:chExt cx="18420047" cy="11441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14416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484" y="470408"/>
            <a:ext cx="1627587" cy="4745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89949" y="3771463"/>
            <a:ext cx="9672901" cy="32913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7925" y="-84713"/>
            <a:ext cx="6611139" cy="10455141"/>
            <a:chOff x="-267925" y="-84713"/>
            <a:chExt cx="6611139" cy="10455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46250" y="-5277325"/>
              <a:ext cx="13228571" cy="209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925" y="-84713"/>
              <a:ext cx="6611139" cy="104551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504" y="1259518"/>
            <a:ext cx="5277207" cy="22603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39326" y="4283117"/>
            <a:ext cx="819010" cy="8306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03001" y="5052481"/>
            <a:ext cx="2036952" cy="5942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48679" y="4283118"/>
            <a:ext cx="819009" cy="8306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94858" y="5052481"/>
            <a:ext cx="2547240" cy="5942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30206" y="4283118"/>
            <a:ext cx="821080" cy="830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78382" y="5052481"/>
            <a:ext cx="2395371" cy="5942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2279" y="3838075"/>
            <a:ext cx="10161232" cy="126322"/>
            <a:chOff x="6962279" y="3838075"/>
            <a:chExt cx="10161232" cy="126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2279" y="3838075"/>
              <a:ext cx="10161232" cy="1263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4914" y="470408"/>
            <a:ext cx="1621427" cy="4745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25565" y="5868013"/>
            <a:ext cx="819009" cy="8306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89232" y="6637376"/>
            <a:ext cx="2907725" cy="10234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72586" y="6024889"/>
            <a:ext cx="819009" cy="8306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36282" y="6794251"/>
            <a:ext cx="2529702" cy="5942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499679" y="6038661"/>
            <a:ext cx="819009" cy="8306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63375" y="6808023"/>
            <a:ext cx="2907725" cy="5942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49077" y="7810915"/>
            <a:ext cx="819009" cy="8306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12754" y="8580277"/>
            <a:ext cx="2036952" cy="5942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74210" y="7810915"/>
            <a:ext cx="819009" cy="83062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37906" y="8580277"/>
            <a:ext cx="2907725" cy="5942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7925" y="-169427"/>
            <a:ext cx="6611139" cy="10455141"/>
            <a:chOff x="-267925" y="-169427"/>
            <a:chExt cx="6611139" cy="10455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46250" y="-5362038"/>
              <a:ext cx="13228571" cy="209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925" y="-169427"/>
              <a:ext cx="6611139" cy="104551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4678" y="2800821"/>
            <a:ext cx="9979125" cy="67223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13783" y="2471762"/>
            <a:ext cx="10161232" cy="126322"/>
            <a:chOff x="6913783" y="2471762"/>
            <a:chExt cx="10161232" cy="126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3783" y="2471762"/>
              <a:ext cx="10161232" cy="1263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4914" y="470408"/>
            <a:ext cx="1621427" cy="4745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29292" y="636400"/>
            <a:ext cx="5266152" cy="20570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524" y="346984"/>
            <a:ext cx="10856678" cy="5984744"/>
            <a:chOff x="-417524" y="346984"/>
            <a:chExt cx="10856678" cy="5984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7524" y="346984"/>
              <a:ext cx="10856678" cy="59847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6184" y="2195881"/>
            <a:ext cx="5347078" cy="8893129"/>
            <a:chOff x="11786184" y="2195881"/>
            <a:chExt cx="5347078" cy="88931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939994" y="2523085"/>
              <a:ext cx="3830900" cy="4167110"/>
              <a:chOff x="12939994" y="2523085"/>
              <a:chExt cx="3830900" cy="41671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60000">
                <a:off x="11057859" y="479045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60000">
                <a:off x="12939994" y="252308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48553" y="6594695"/>
              <a:ext cx="3830900" cy="4167110"/>
              <a:chOff x="12148553" y="6594695"/>
              <a:chExt cx="3830900" cy="41671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660000">
                <a:off x="10266418" y="4550656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660000">
                <a:off x="12148553" y="659469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856589" y="8931587"/>
              <a:ext cx="75847" cy="145497"/>
              <a:chOff x="15856589" y="8931587"/>
              <a:chExt cx="75847" cy="1454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0940000">
                <a:off x="15856589" y="8931587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32775" y="4893602"/>
              <a:ext cx="1029730" cy="4625936"/>
              <a:chOff x="11932775" y="4893602"/>
              <a:chExt cx="1029730" cy="462593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740000">
                <a:off x="11552549" y="8862842"/>
                <a:ext cx="1141191" cy="207307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740000">
                <a:off x="12137275" y="5521668"/>
                <a:ext cx="1270655" cy="20730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4740000">
                <a:off x="12370852" y="6960753"/>
                <a:ext cx="239233" cy="2255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389202" y="6191528"/>
              <a:ext cx="75847" cy="145497"/>
              <a:chOff x="16389202" y="6191528"/>
              <a:chExt cx="75847" cy="1454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0940000">
                <a:off x="16389202" y="6191528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54606" y="7476347"/>
              <a:ext cx="55212" cy="95797"/>
              <a:chOff x="16154606" y="7476347"/>
              <a:chExt cx="55212" cy="957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4740000">
                <a:off x="16154606" y="7476347"/>
                <a:ext cx="55212" cy="9579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740000">
              <a:off x="16545672" y="4899480"/>
              <a:ext cx="239233" cy="2255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3104" y="1340427"/>
            <a:ext cx="4635313" cy="20570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91239" y="1555987"/>
            <a:ext cx="4991345" cy="5429398"/>
            <a:chOff x="9891239" y="1555987"/>
            <a:chExt cx="4991345" cy="54293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20000">
              <a:off x="7440776" y="-1113524"/>
              <a:ext cx="9990476" cy="108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0000">
              <a:off x="9891239" y="155598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2633" y="6956957"/>
            <a:ext cx="4991345" cy="5429398"/>
            <a:chOff x="9702633" y="6956957"/>
            <a:chExt cx="4991345" cy="54293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20000">
              <a:off x="7252170" y="4287446"/>
              <a:ext cx="9990476" cy="108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20000">
              <a:off x="9702633" y="695695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1777" y="5053443"/>
            <a:ext cx="393021" cy="6107585"/>
            <a:chOff x="9621777" y="5053443"/>
            <a:chExt cx="393021" cy="61075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280000">
              <a:off x="9015973" y="10303128"/>
              <a:ext cx="1486877" cy="27010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280000">
              <a:off x="9086404" y="5871078"/>
              <a:ext cx="1655558" cy="27010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280000">
              <a:off x="9690437" y="7780360"/>
              <a:ext cx="311701" cy="2938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67718" y="4316583"/>
            <a:ext cx="321185" cy="5498059"/>
            <a:chOff x="14567718" y="4316583"/>
            <a:chExt cx="321185" cy="54980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570996" y="9623406"/>
              <a:ext cx="98823" cy="189570"/>
              <a:chOff x="14570996" y="9623406"/>
              <a:chExt cx="98823" cy="1895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21480000">
                <a:off x="14570996" y="9623406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697922" y="5988732"/>
              <a:ext cx="98823" cy="189570"/>
              <a:chOff x="14697922" y="5988732"/>
              <a:chExt cx="98823" cy="1895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21480000">
                <a:off x="14697922" y="5988732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653000" y="7692452"/>
              <a:ext cx="71937" cy="124815"/>
              <a:chOff x="14653000" y="7692452"/>
              <a:chExt cx="71937" cy="1248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280000">
                <a:off x="14653000" y="7692452"/>
                <a:ext cx="71937" cy="124815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280000">
              <a:off x="14642782" y="4276841"/>
              <a:ext cx="311701" cy="29389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27073" y="1148024"/>
            <a:ext cx="1980790" cy="649106"/>
            <a:chOff x="11627073" y="1148024"/>
            <a:chExt cx="1980790" cy="64910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360000">
              <a:off x="11627073" y="1148024"/>
              <a:ext cx="1980790" cy="64910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04914" y="470408"/>
            <a:ext cx="1621427" cy="47453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74243" y="3966714"/>
            <a:ext cx="2620851" cy="109955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93014" y="8053384"/>
            <a:ext cx="6469290" cy="141004"/>
            <a:chOff x="1093014" y="8053384"/>
            <a:chExt cx="6469290" cy="14100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93014" y="8053384"/>
              <a:ext cx="6469290" cy="14100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2725" y="6358557"/>
            <a:ext cx="2119742" cy="151097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93014" y="6079712"/>
            <a:ext cx="6469290" cy="141004"/>
            <a:chOff x="1093014" y="6079712"/>
            <a:chExt cx="6469290" cy="14100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3014" y="6079712"/>
              <a:ext cx="6469290" cy="14100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389306" y="6420870"/>
            <a:ext cx="2361241" cy="156910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90243" y="4569617"/>
            <a:ext cx="6728224" cy="15691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666402" y="4446604"/>
            <a:ext cx="6038894" cy="3846816"/>
            <a:chOff x="16666402" y="4446604"/>
            <a:chExt cx="6038894" cy="384681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666402" y="4446604"/>
              <a:ext cx="6038894" cy="3846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04762" y="-190476"/>
            <a:ext cx="7721853" cy="10644309"/>
            <a:chOff x="10704762" y="-190476"/>
            <a:chExt cx="7721853" cy="10644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4762" y="-190476"/>
              <a:ext cx="7721853" cy="106443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06594" y="3106421"/>
            <a:ext cx="4691049" cy="19834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10403" y="5145868"/>
            <a:ext cx="6571270" cy="3141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8216" y="955394"/>
            <a:ext cx="4792884" cy="5963271"/>
            <a:chOff x="328216" y="955394"/>
            <a:chExt cx="4792884" cy="59632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11944" y="-1973241"/>
              <a:ext cx="9590476" cy="1193333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216" y="955394"/>
              <a:ext cx="4792884" cy="59632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6035" y="7241566"/>
            <a:ext cx="1037334" cy="335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8432" y="1720000"/>
            <a:ext cx="204812" cy="5549487"/>
            <a:chOff x="1278432" y="1720000"/>
            <a:chExt cx="204812" cy="55494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74775" y="6431157"/>
              <a:ext cx="1456214" cy="26453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952567" y="2016765"/>
              <a:ext cx="928613" cy="26453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245725" y="3968632"/>
              <a:ext cx="305273" cy="2878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23872" y="8934707"/>
            <a:ext cx="1460986" cy="3113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8279" y="7859429"/>
            <a:ext cx="1460986" cy="311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45007" y="5087625"/>
            <a:ext cx="5843305" cy="3739563"/>
            <a:chOff x="3945007" y="5087625"/>
            <a:chExt cx="5843305" cy="373956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9863" y="3259685"/>
              <a:ext cx="11695238" cy="748571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45007" y="5087625"/>
              <a:ext cx="5843305" cy="373956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04117" y="8295919"/>
            <a:ext cx="870116" cy="2810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38824" y="5083449"/>
            <a:ext cx="5571795" cy="204812"/>
            <a:chOff x="4238824" y="5083449"/>
            <a:chExt cx="5571795" cy="2048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1600000">
              <a:off x="4216780" y="5075632"/>
              <a:ext cx="1456214" cy="26453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1600000">
              <a:off x="9124498" y="5075632"/>
              <a:ext cx="748645" cy="26453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1600000">
              <a:off x="7249595" y="5059463"/>
              <a:ext cx="305273" cy="2878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93969" y="8663660"/>
            <a:ext cx="3745380" cy="122241"/>
            <a:chOff x="4993969" y="8663660"/>
            <a:chExt cx="3745380" cy="12224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038407" y="8631950"/>
              <a:ext cx="96785" cy="185661"/>
              <a:chOff x="5038407" y="8631950"/>
              <a:chExt cx="96785" cy="18566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37800000">
                <a:off x="5038407" y="8631950"/>
                <a:ext cx="96785" cy="1856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98126" y="8631950"/>
              <a:ext cx="96785" cy="185661"/>
              <a:chOff x="8598126" y="8631950"/>
              <a:chExt cx="96785" cy="18566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37800000">
                <a:off x="8598126" y="8631950"/>
                <a:ext cx="96785" cy="1856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974416" y="8663660"/>
              <a:ext cx="70454" cy="122241"/>
              <a:chOff x="6974416" y="8663660"/>
              <a:chExt cx="70454" cy="12224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21600000">
                <a:off x="6974416" y="8663660"/>
                <a:ext cx="70454" cy="122241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084932" y="1940656"/>
            <a:ext cx="4532132" cy="158678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847212" y="5093717"/>
            <a:ext cx="6038894" cy="3846816"/>
            <a:chOff x="3847212" y="5093717"/>
            <a:chExt cx="6038894" cy="384681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47212" y="5093717"/>
              <a:ext cx="6038894" cy="3846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524" y="346984"/>
            <a:ext cx="10856678" cy="5984744"/>
            <a:chOff x="-417524" y="346984"/>
            <a:chExt cx="10856678" cy="5984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7524" y="346984"/>
              <a:ext cx="10856678" cy="59847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6184" y="2195881"/>
            <a:ext cx="5347078" cy="8893129"/>
            <a:chOff x="11786184" y="2195881"/>
            <a:chExt cx="5347078" cy="88931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939994" y="2523085"/>
              <a:ext cx="3830900" cy="4167110"/>
              <a:chOff x="12939994" y="2523085"/>
              <a:chExt cx="3830900" cy="41671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60000">
                <a:off x="11057859" y="479045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60000">
                <a:off x="12939994" y="252308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48553" y="6594695"/>
              <a:ext cx="3830900" cy="4167110"/>
              <a:chOff x="12148553" y="6594695"/>
              <a:chExt cx="3830900" cy="41671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660000">
                <a:off x="10266418" y="4550656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660000">
                <a:off x="12148553" y="659469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856589" y="8931587"/>
              <a:ext cx="75847" cy="145497"/>
              <a:chOff x="15856589" y="8931587"/>
              <a:chExt cx="75847" cy="1454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0940000">
                <a:off x="15856589" y="8931587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32775" y="4893602"/>
              <a:ext cx="1029730" cy="4625936"/>
              <a:chOff x="11932775" y="4893602"/>
              <a:chExt cx="1029730" cy="462593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740000">
                <a:off x="11552549" y="8862842"/>
                <a:ext cx="1141191" cy="207307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740000">
                <a:off x="12137275" y="5521668"/>
                <a:ext cx="1270655" cy="20730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4740000">
                <a:off x="12370852" y="6960753"/>
                <a:ext cx="239233" cy="2255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389202" y="6191528"/>
              <a:ext cx="75847" cy="145497"/>
              <a:chOff x="16389202" y="6191528"/>
              <a:chExt cx="75847" cy="1454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0940000">
                <a:off x="16389202" y="6191528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54606" y="7476347"/>
              <a:ext cx="55212" cy="95797"/>
              <a:chOff x="16154606" y="7476347"/>
              <a:chExt cx="55212" cy="957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4740000">
                <a:off x="16154606" y="7476347"/>
                <a:ext cx="55212" cy="9579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740000">
              <a:off x="16545672" y="4899480"/>
              <a:ext cx="239233" cy="2255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2082" y="1381738"/>
            <a:ext cx="8349504" cy="20570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91239" y="1555987"/>
            <a:ext cx="4991345" cy="5429398"/>
            <a:chOff x="9891239" y="1555987"/>
            <a:chExt cx="4991345" cy="54293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20000">
              <a:off x="7440776" y="-1113524"/>
              <a:ext cx="9990476" cy="108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0000">
              <a:off x="9891239" y="155598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2633" y="6956957"/>
            <a:ext cx="4991345" cy="5429398"/>
            <a:chOff x="9702633" y="6956957"/>
            <a:chExt cx="4991345" cy="54293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20000">
              <a:off x="7252170" y="4287446"/>
              <a:ext cx="9990476" cy="108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20000">
              <a:off x="9702633" y="695695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1777" y="5053443"/>
            <a:ext cx="393021" cy="6107585"/>
            <a:chOff x="9621777" y="5053443"/>
            <a:chExt cx="393021" cy="61075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280000">
              <a:off x="9015973" y="10303128"/>
              <a:ext cx="1486877" cy="27010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280000">
              <a:off x="9086404" y="5871078"/>
              <a:ext cx="1655558" cy="27010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280000">
              <a:off x="9690437" y="7780360"/>
              <a:ext cx="311701" cy="2938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67718" y="4316583"/>
            <a:ext cx="321185" cy="5498059"/>
            <a:chOff x="14567718" y="4316583"/>
            <a:chExt cx="321185" cy="54980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570996" y="9623406"/>
              <a:ext cx="98823" cy="189570"/>
              <a:chOff x="14570996" y="9623406"/>
              <a:chExt cx="98823" cy="1895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21480000">
                <a:off x="14570996" y="9623406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697922" y="5988732"/>
              <a:ext cx="98823" cy="189570"/>
              <a:chOff x="14697922" y="5988732"/>
              <a:chExt cx="98823" cy="1895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21480000">
                <a:off x="14697922" y="5988732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653000" y="7692452"/>
              <a:ext cx="71937" cy="124815"/>
              <a:chOff x="14653000" y="7692452"/>
              <a:chExt cx="71937" cy="1248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280000">
                <a:off x="14653000" y="7692452"/>
                <a:ext cx="71937" cy="124815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280000">
              <a:off x="14642782" y="4276841"/>
              <a:ext cx="311701" cy="29389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27073" y="1148024"/>
            <a:ext cx="1980790" cy="649106"/>
            <a:chOff x="11627073" y="1148024"/>
            <a:chExt cx="1980790" cy="64910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360000">
              <a:off x="11627073" y="1148024"/>
              <a:ext cx="1980790" cy="64910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04914" y="470408"/>
            <a:ext cx="1621427" cy="47453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90761" y="4816829"/>
            <a:ext cx="4537114" cy="60341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09536" y="6929825"/>
            <a:ext cx="6469290" cy="141004"/>
            <a:chOff x="609536" y="6929825"/>
            <a:chExt cx="6469290" cy="14100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9536" y="6929825"/>
              <a:ext cx="6469290" cy="14100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06761" y="5419733"/>
            <a:ext cx="8694147" cy="15691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6666402" y="4446604"/>
            <a:ext cx="6038894" cy="3846816"/>
            <a:chOff x="16666402" y="4446604"/>
            <a:chExt cx="6038894" cy="384681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666402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41046" y="4574647"/>
            <a:ext cx="6469290" cy="141004"/>
            <a:chOff x="541046" y="4574647"/>
            <a:chExt cx="6469290" cy="14100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1046" y="4574647"/>
              <a:ext cx="6469290" cy="1410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247619" cy="10619946"/>
            <a:chOff x="0" y="0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2406" y="2304926"/>
            <a:ext cx="8987729" cy="6725012"/>
            <a:chOff x="602406" y="2304926"/>
            <a:chExt cx="8987729" cy="67250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949181" y="-979732"/>
              <a:ext cx="17980952" cy="1345714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406" y="2304926"/>
              <a:ext cx="8987729" cy="67250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94875" y="2456389"/>
            <a:ext cx="7306603" cy="255808"/>
            <a:chOff x="1994875" y="2456389"/>
            <a:chExt cx="7306603" cy="255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6817" y="2441692"/>
              <a:ext cx="1853455" cy="3366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1139" y="2441692"/>
              <a:ext cx="814513" cy="3366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1074" y="2425860"/>
              <a:ext cx="388548" cy="3663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94875" y="8722966"/>
            <a:ext cx="6202792" cy="183047"/>
            <a:chOff x="1994875" y="8722966"/>
            <a:chExt cx="6202792" cy="183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61417" y="8675483"/>
              <a:ext cx="144928" cy="278013"/>
              <a:chOff x="2061417" y="8675483"/>
              <a:chExt cx="144928" cy="2780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2061417" y="8675483"/>
                <a:ext cx="144928" cy="278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986196" y="8675483"/>
              <a:ext cx="144928" cy="278013"/>
              <a:chOff x="7986196" y="8675483"/>
              <a:chExt cx="144928" cy="2780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7986196" y="8675483"/>
                <a:ext cx="144928" cy="2780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44938" y="8722966"/>
              <a:ext cx="105499" cy="183047"/>
              <a:chOff x="5044938" y="8722966"/>
              <a:chExt cx="105499" cy="1830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44938" y="8722966"/>
                <a:ext cx="105499" cy="18304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95387" y="8790550"/>
            <a:ext cx="1594047" cy="3397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95970" y="3172926"/>
            <a:ext cx="6152233" cy="21885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16105" y="583225"/>
            <a:ext cx="3449069" cy="158678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95970" y="5524503"/>
            <a:ext cx="6331047" cy="2851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79742" y="2167699"/>
            <a:ext cx="8468939" cy="6834826"/>
            <a:chOff x="8379742" y="2167699"/>
            <a:chExt cx="8468939" cy="6834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9742" y="2167699"/>
              <a:ext cx="8468939" cy="6834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17524" y="346984"/>
            <a:ext cx="10856678" cy="5984744"/>
            <a:chOff x="-417524" y="346984"/>
            <a:chExt cx="10856678" cy="59847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17524" y="346984"/>
              <a:ext cx="10856678" cy="59847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621" y="1041757"/>
            <a:ext cx="7286674" cy="2057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23817" y="1843146"/>
            <a:ext cx="1980790" cy="649106"/>
            <a:chOff x="11623817" y="1843146"/>
            <a:chExt cx="1980790" cy="6491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60000">
              <a:off x="11623817" y="1843146"/>
              <a:ext cx="1980790" cy="64910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4914" y="470408"/>
            <a:ext cx="1621427" cy="4745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9122" y="5992025"/>
            <a:ext cx="6469290" cy="141004"/>
            <a:chOff x="489122" y="5992025"/>
            <a:chExt cx="6469290" cy="1410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122" y="5992025"/>
              <a:ext cx="6469290" cy="1410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2376" y="4089667"/>
            <a:ext cx="7283742" cy="19325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8584" y="3836163"/>
            <a:ext cx="6469290" cy="141004"/>
            <a:chOff x="568584" y="3836163"/>
            <a:chExt cx="6469290" cy="1410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584" y="3836163"/>
              <a:ext cx="6469290" cy="14100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2376" y="6294420"/>
            <a:ext cx="7166076" cy="8422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96999" y="2653168"/>
            <a:ext cx="7634426" cy="5863889"/>
            <a:chOff x="8796999" y="2653168"/>
            <a:chExt cx="7634426" cy="58638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6999" y="2653168"/>
              <a:ext cx="7634426" cy="5863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524" y="346984"/>
            <a:ext cx="10856678" cy="5984744"/>
            <a:chOff x="-417524" y="346984"/>
            <a:chExt cx="10856678" cy="5984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7524" y="346984"/>
              <a:ext cx="10856678" cy="59847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6184" y="2195881"/>
            <a:ext cx="5347078" cy="8893129"/>
            <a:chOff x="11786184" y="2195881"/>
            <a:chExt cx="5347078" cy="88931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939994" y="2523085"/>
              <a:ext cx="3830900" cy="4167110"/>
              <a:chOff x="12939994" y="2523085"/>
              <a:chExt cx="3830900" cy="41671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60000">
                <a:off x="11057859" y="479045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60000">
                <a:off x="12939994" y="252308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48553" y="6594695"/>
              <a:ext cx="3830900" cy="4167110"/>
              <a:chOff x="12148553" y="6594695"/>
              <a:chExt cx="3830900" cy="416711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660000">
                <a:off x="10266418" y="4550656"/>
                <a:ext cx="7666667" cy="834285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660000">
                <a:off x="12148553" y="6594695"/>
                <a:ext cx="3830900" cy="41671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856589" y="8931587"/>
              <a:ext cx="75847" cy="145497"/>
              <a:chOff x="15856589" y="8931587"/>
              <a:chExt cx="75847" cy="1454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0940000">
                <a:off x="15856589" y="8931587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32775" y="4893602"/>
              <a:ext cx="1029730" cy="4625936"/>
              <a:chOff x="11932775" y="4893602"/>
              <a:chExt cx="1029730" cy="462593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740000">
                <a:off x="11552549" y="8862842"/>
                <a:ext cx="1141191" cy="207307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740000">
                <a:off x="12137275" y="5521668"/>
                <a:ext cx="1270655" cy="20730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4740000">
                <a:off x="12370852" y="6960753"/>
                <a:ext cx="239233" cy="2255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389202" y="6191528"/>
              <a:ext cx="75847" cy="145497"/>
              <a:chOff x="16389202" y="6191528"/>
              <a:chExt cx="75847" cy="1454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0940000">
                <a:off x="16389202" y="6191528"/>
                <a:ext cx="75847" cy="1454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54606" y="7476347"/>
              <a:ext cx="55212" cy="95797"/>
              <a:chOff x="16154606" y="7476347"/>
              <a:chExt cx="55212" cy="957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4740000">
                <a:off x="16154606" y="7476347"/>
                <a:ext cx="55212" cy="9579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740000">
              <a:off x="16545672" y="4899480"/>
              <a:ext cx="239233" cy="2255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78781" y="475262"/>
            <a:ext cx="1841576" cy="3753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7716" y="1079851"/>
            <a:ext cx="8617558" cy="27554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91239" y="1555987"/>
            <a:ext cx="4991345" cy="5429398"/>
            <a:chOff x="9891239" y="1555987"/>
            <a:chExt cx="4991345" cy="54293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20000">
              <a:off x="7440776" y="-1113524"/>
              <a:ext cx="9990476" cy="108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0000">
              <a:off x="9891239" y="155598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2633" y="6956957"/>
            <a:ext cx="4991345" cy="5429398"/>
            <a:chOff x="9702633" y="6956957"/>
            <a:chExt cx="4991345" cy="54293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20000">
              <a:off x="7252170" y="4287446"/>
              <a:ext cx="9990476" cy="108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20000">
              <a:off x="9702633" y="6956957"/>
              <a:ext cx="4991345" cy="54293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1777" y="5053443"/>
            <a:ext cx="393021" cy="6107585"/>
            <a:chOff x="9621777" y="5053443"/>
            <a:chExt cx="393021" cy="61075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280000">
              <a:off x="9015973" y="10303128"/>
              <a:ext cx="1486877" cy="27010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280000">
              <a:off x="9086404" y="5871078"/>
              <a:ext cx="1655558" cy="27010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280000">
              <a:off x="9690437" y="7780360"/>
              <a:ext cx="311701" cy="2938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67718" y="4316583"/>
            <a:ext cx="321185" cy="5498059"/>
            <a:chOff x="14567718" y="4316583"/>
            <a:chExt cx="321185" cy="54980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570996" y="9623406"/>
              <a:ext cx="98823" cy="189570"/>
              <a:chOff x="14570996" y="9623406"/>
              <a:chExt cx="98823" cy="1895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21480000">
                <a:off x="14570996" y="9623406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697922" y="5988732"/>
              <a:ext cx="98823" cy="189570"/>
              <a:chOff x="14697922" y="5988732"/>
              <a:chExt cx="98823" cy="1895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21480000">
                <a:off x="14697922" y="5988732"/>
                <a:ext cx="98823" cy="1895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653000" y="7692452"/>
              <a:ext cx="71937" cy="124815"/>
              <a:chOff x="14653000" y="7692452"/>
              <a:chExt cx="71937" cy="1248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280000">
                <a:off x="14653000" y="7692452"/>
                <a:ext cx="71937" cy="124815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280000">
              <a:off x="14642782" y="4276841"/>
              <a:ext cx="311701" cy="29389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27073" y="1148024"/>
            <a:ext cx="1980790" cy="649106"/>
            <a:chOff x="11627073" y="1148024"/>
            <a:chExt cx="1980790" cy="64910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360000">
              <a:off x="11627073" y="1148024"/>
              <a:ext cx="1980790" cy="64910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04914" y="470408"/>
            <a:ext cx="1621427" cy="47453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75353" y="6501441"/>
            <a:ext cx="6469290" cy="141004"/>
            <a:chOff x="475353" y="6501441"/>
            <a:chExt cx="6469290" cy="14100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5353" y="6501441"/>
              <a:ext cx="6469290" cy="14100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40575" y="4066811"/>
            <a:ext cx="3962929" cy="261517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6666402" y="4446604"/>
            <a:ext cx="6038894" cy="3846816"/>
            <a:chOff x="16666402" y="4446604"/>
            <a:chExt cx="6038894" cy="384681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666402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68584" y="3836163"/>
            <a:ext cx="6469290" cy="141004"/>
            <a:chOff x="568584" y="3836163"/>
            <a:chExt cx="6469290" cy="14100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8584" y="3836163"/>
              <a:ext cx="6469290" cy="1410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2021-06-24T13:32:43Z</dcterms:created>
  <dcterms:modified xsi:type="dcterms:W3CDTF">2021-06-24T13:32:43Z</dcterms:modified>
</cp:coreProperties>
</file>